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94" d="100"/>
          <a:sy n="94" d="100"/>
        </p:scale>
        <p:origin x="-2024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4" Type="http://schemas.openxmlformats.org/officeDocument/2006/relationships/printerSettings" Target="printerSettings/printerSettings1.bin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B925E1-4875-5443-A439-D6BA4F536BC0}" type="datetimeFigureOut">
              <a:rPr lang="en-US" smtClean="0"/>
              <a:t>2/27/13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a-DK" smtClean="0"/>
              <a:t>Click to edit Master text styles</a:t>
            </a:r>
          </a:p>
          <a:p>
            <a:pPr lvl="1"/>
            <a:r>
              <a:rPr lang="da-DK" smtClean="0"/>
              <a:t>Second level</a:t>
            </a:r>
          </a:p>
          <a:p>
            <a:pPr lvl="2"/>
            <a:r>
              <a:rPr lang="da-DK" smtClean="0"/>
              <a:t>Third level</a:t>
            </a:r>
          </a:p>
          <a:p>
            <a:pPr lvl="3"/>
            <a:r>
              <a:rPr lang="da-DK" smtClean="0"/>
              <a:t>Fourth level</a:t>
            </a:r>
          </a:p>
          <a:p>
            <a:pPr lvl="4"/>
            <a:r>
              <a:rPr lang="da-DK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57565B3-C49E-754D-830A-9152B7EF95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00790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37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29057" indent="-280406" defTabSz="914437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21626" indent="-224325" defTabSz="914437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570276" indent="-224325" defTabSz="914437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18927" indent="-224325" defTabSz="914437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467577" indent="-224325" defTabSz="914437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16227" indent="-224325" defTabSz="914437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364878" indent="-224325" defTabSz="914437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13528" indent="-224325" defTabSz="914437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D83536B6-9532-E742-A08C-C2E3A5FD8614}" type="slidenum">
              <a:rPr lang="en-US" sz="1200"/>
              <a:pPr eaLnBrk="1" hangingPunct="1"/>
              <a:t>1</a:t>
            </a:fld>
            <a:endParaRPr lang="en-US" sz="1200"/>
          </a:p>
        </p:txBody>
      </p:sp>
      <p:sp>
        <p:nvSpPr>
          <p:cNvPr id="1536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da-DK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a-DK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a-DK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CC4BC-A367-6F46-8B42-DE8C3901FE75}" type="datetimeFigureOut">
              <a:rPr lang="en-US" smtClean="0"/>
              <a:t>2/27/13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6897F5-D630-914E-A444-1020275DDD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37884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 smtClean="0"/>
              <a:t>Click to edit Master text styles</a:t>
            </a:r>
          </a:p>
          <a:p>
            <a:pPr lvl="1"/>
            <a:r>
              <a:rPr lang="da-DK" smtClean="0"/>
              <a:t>Second level</a:t>
            </a:r>
          </a:p>
          <a:p>
            <a:pPr lvl="2"/>
            <a:r>
              <a:rPr lang="da-DK" smtClean="0"/>
              <a:t>Third level</a:t>
            </a:r>
          </a:p>
          <a:p>
            <a:pPr lvl="3"/>
            <a:r>
              <a:rPr lang="da-DK" smtClean="0"/>
              <a:t>Fourth level</a:t>
            </a:r>
          </a:p>
          <a:p>
            <a:pPr lvl="4"/>
            <a:r>
              <a:rPr lang="da-DK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CC4BC-A367-6F46-8B42-DE8C3901FE75}" type="datetimeFigureOut">
              <a:rPr lang="en-US" smtClean="0"/>
              <a:t>2/27/13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6897F5-D630-914E-A444-1020275DDD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32414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a-DK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a-DK" smtClean="0"/>
              <a:t>Click to edit Master text styles</a:t>
            </a:r>
          </a:p>
          <a:p>
            <a:pPr lvl="1"/>
            <a:r>
              <a:rPr lang="da-DK" smtClean="0"/>
              <a:t>Second level</a:t>
            </a:r>
          </a:p>
          <a:p>
            <a:pPr lvl="2"/>
            <a:r>
              <a:rPr lang="da-DK" smtClean="0"/>
              <a:t>Third level</a:t>
            </a:r>
          </a:p>
          <a:p>
            <a:pPr lvl="3"/>
            <a:r>
              <a:rPr lang="da-DK" smtClean="0"/>
              <a:t>Fourth level</a:t>
            </a:r>
          </a:p>
          <a:p>
            <a:pPr lvl="4"/>
            <a:r>
              <a:rPr lang="da-DK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CC4BC-A367-6F46-8B42-DE8C3901FE75}" type="datetimeFigureOut">
              <a:rPr lang="en-US" smtClean="0"/>
              <a:t>2/27/13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6897F5-D630-914E-A444-1020275DDD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38322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 smtClean="0"/>
              <a:t>Click to edit Master text styles</a:t>
            </a:r>
          </a:p>
          <a:p>
            <a:pPr lvl="1"/>
            <a:r>
              <a:rPr lang="da-DK" smtClean="0"/>
              <a:t>Second level</a:t>
            </a:r>
          </a:p>
          <a:p>
            <a:pPr lvl="2"/>
            <a:r>
              <a:rPr lang="da-DK" smtClean="0"/>
              <a:t>Third level</a:t>
            </a:r>
          </a:p>
          <a:p>
            <a:pPr lvl="3"/>
            <a:r>
              <a:rPr lang="da-DK" smtClean="0"/>
              <a:t>Fourth level</a:t>
            </a:r>
          </a:p>
          <a:p>
            <a:pPr lvl="4"/>
            <a:r>
              <a:rPr lang="da-DK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CC4BC-A367-6F46-8B42-DE8C3901FE75}" type="datetimeFigureOut">
              <a:rPr lang="en-US" smtClean="0"/>
              <a:t>2/27/13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6897F5-D630-914E-A444-1020275DDD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24243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a-DK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CC4BC-A367-6F46-8B42-DE8C3901FE75}" type="datetimeFigureOut">
              <a:rPr lang="en-US" smtClean="0"/>
              <a:t>2/27/13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6897F5-D630-914E-A444-1020275DDD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88056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a-DK" smtClean="0"/>
              <a:t>Click to edit Master text styles</a:t>
            </a:r>
          </a:p>
          <a:p>
            <a:pPr lvl="1"/>
            <a:r>
              <a:rPr lang="da-DK" smtClean="0"/>
              <a:t>Second level</a:t>
            </a:r>
          </a:p>
          <a:p>
            <a:pPr lvl="2"/>
            <a:r>
              <a:rPr lang="da-DK" smtClean="0"/>
              <a:t>Third level</a:t>
            </a:r>
          </a:p>
          <a:p>
            <a:pPr lvl="3"/>
            <a:r>
              <a:rPr lang="da-DK" smtClean="0"/>
              <a:t>Fourth level</a:t>
            </a:r>
          </a:p>
          <a:p>
            <a:pPr lvl="4"/>
            <a:r>
              <a:rPr lang="da-DK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a-DK" smtClean="0"/>
              <a:t>Click to edit Master text styles</a:t>
            </a:r>
          </a:p>
          <a:p>
            <a:pPr lvl="1"/>
            <a:r>
              <a:rPr lang="da-DK" smtClean="0"/>
              <a:t>Second level</a:t>
            </a:r>
          </a:p>
          <a:p>
            <a:pPr lvl="2"/>
            <a:r>
              <a:rPr lang="da-DK" smtClean="0"/>
              <a:t>Third level</a:t>
            </a:r>
          </a:p>
          <a:p>
            <a:pPr lvl="3"/>
            <a:r>
              <a:rPr lang="da-DK" smtClean="0"/>
              <a:t>Fourth level</a:t>
            </a:r>
          </a:p>
          <a:p>
            <a:pPr lvl="4"/>
            <a:r>
              <a:rPr lang="da-DK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CC4BC-A367-6F46-8B42-DE8C3901FE75}" type="datetimeFigureOut">
              <a:rPr lang="en-US" smtClean="0"/>
              <a:t>2/27/13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6897F5-D630-914E-A444-1020275DDD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29766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a-DK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a-DK" smtClean="0"/>
              <a:t>Click to edit Master text styles</a:t>
            </a:r>
          </a:p>
          <a:p>
            <a:pPr lvl="1"/>
            <a:r>
              <a:rPr lang="da-DK" smtClean="0"/>
              <a:t>Second level</a:t>
            </a:r>
          </a:p>
          <a:p>
            <a:pPr lvl="2"/>
            <a:r>
              <a:rPr lang="da-DK" smtClean="0"/>
              <a:t>Third level</a:t>
            </a:r>
          </a:p>
          <a:p>
            <a:pPr lvl="3"/>
            <a:r>
              <a:rPr lang="da-DK" smtClean="0"/>
              <a:t>Fourth level</a:t>
            </a:r>
          </a:p>
          <a:p>
            <a:pPr lvl="4"/>
            <a:r>
              <a:rPr lang="da-DK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a-DK" smtClean="0"/>
              <a:t>Click to edit Master text styles</a:t>
            </a:r>
          </a:p>
          <a:p>
            <a:pPr lvl="1"/>
            <a:r>
              <a:rPr lang="da-DK" smtClean="0"/>
              <a:t>Second level</a:t>
            </a:r>
          </a:p>
          <a:p>
            <a:pPr lvl="2"/>
            <a:r>
              <a:rPr lang="da-DK" smtClean="0"/>
              <a:t>Third level</a:t>
            </a:r>
          </a:p>
          <a:p>
            <a:pPr lvl="3"/>
            <a:r>
              <a:rPr lang="da-DK" smtClean="0"/>
              <a:t>Fourth level</a:t>
            </a:r>
          </a:p>
          <a:p>
            <a:pPr lvl="4"/>
            <a:r>
              <a:rPr lang="da-DK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CC4BC-A367-6F46-8B42-DE8C3901FE75}" type="datetimeFigureOut">
              <a:rPr lang="en-US" smtClean="0"/>
              <a:t>2/27/13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6897F5-D630-914E-A444-1020275DDD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27578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CC4BC-A367-6F46-8B42-DE8C3901FE75}" type="datetimeFigureOut">
              <a:rPr lang="en-US" smtClean="0"/>
              <a:t>2/27/13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6897F5-D630-914E-A444-1020275DDD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78655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CC4BC-A367-6F46-8B42-DE8C3901FE75}" type="datetimeFigureOut">
              <a:rPr lang="en-US" smtClean="0"/>
              <a:t>2/27/13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6897F5-D630-914E-A444-1020275DDD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41271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a-DK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 smtClean="0"/>
              <a:t>Click to edit Master text styles</a:t>
            </a:r>
          </a:p>
          <a:p>
            <a:pPr lvl="1"/>
            <a:r>
              <a:rPr lang="da-DK" smtClean="0"/>
              <a:t>Second level</a:t>
            </a:r>
          </a:p>
          <a:p>
            <a:pPr lvl="2"/>
            <a:r>
              <a:rPr lang="da-DK" smtClean="0"/>
              <a:t>Third level</a:t>
            </a:r>
          </a:p>
          <a:p>
            <a:pPr lvl="3"/>
            <a:r>
              <a:rPr lang="da-DK" smtClean="0"/>
              <a:t>Fourth level</a:t>
            </a:r>
          </a:p>
          <a:p>
            <a:pPr lvl="4"/>
            <a:r>
              <a:rPr lang="da-DK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CC4BC-A367-6F46-8B42-DE8C3901FE75}" type="datetimeFigureOut">
              <a:rPr lang="en-US" smtClean="0"/>
              <a:t>2/27/13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6897F5-D630-914E-A444-1020275DDD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08353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a-DK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CC4BC-A367-6F46-8B42-DE8C3901FE75}" type="datetimeFigureOut">
              <a:rPr lang="en-US" smtClean="0"/>
              <a:t>2/27/13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6897F5-D630-914E-A444-1020275DDD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71600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 smtClean="0"/>
              <a:t>Click to edit Master text styles</a:t>
            </a:r>
          </a:p>
          <a:p>
            <a:pPr lvl="1"/>
            <a:r>
              <a:rPr lang="da-DK" smtClean="0"/>
              <a:t>Second level</a:t>
            </a:r>
          </a:p>
          <a:p>
            <a:pPr lvl="2"/>
            <a:r>
              <a:rPr lang="da-DK" smtClean="0"/>
              <a:t>Third level</a:t>
            </a:r>
          </a:p>
          <a:p>
            <a:pPr lvl="3"/>
            <a:r>
              <a:rPr lang="da-DK" smtClean="0"/>
              <a:t>Fourth level</a:t>
            </a:r>
          </a:p>
          <a:p>
            <a:pPr lvl="4"/>
            <a:r>
              <a:rPr lang="da-DK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7CC4BC-A367-6F46-8B42-DE8C3901FE75}" type="datetimeFigureOut">
              <a:rPr lang="en-US" smtClean="0"/>
              <a:t>2/27/13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6897F5-D630-914E-A444-1020275DDD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66784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AutoShape 48"/>
          <p:cNvSpPr>
            <a:spLocks noChangeAspect="1" noChangeArrowheads="1" noTextEdit="1"/>
          </p:cNvSpPr>
          <p:nvPr/>
        </p:nvSpPr>
        <p:spPr bwMode="auto">
          <a:xfrm>
            <a:off x="0" y="430213"/>
            <a:ext cx="9144000" cy="6122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38" name="Rectangle 50"/>
          <p:cNvSpPr>
            <a:spLocks noChangeArrowheads="1"/>
          </p:cNvSpPr>
          <p:nvPr/>
        </p:nvSpPr>
        <p:spPr bwMode="auto">
          <a:xfrm>
            <a:off x="1096963" y="1427163"/>
            <a:ext cx="7753350" cy="71437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4339" name="Line 52"/>
          <p:cNvSpPr>
            <a:spLocks noChangeShapeType="1"/>
          </p:cNvSpPr>
          <p:nvPr/>
        </p:nvSpPr>
        <p:spPr bwMode="auto">
          <a:xfrm>
            <a:off x="1096963" y="1074738"/>
            <a:ext cx="7753350" cy="0"/>
          </a:xfrm>
          <a:prstGeom prst="line">
            <a:avLst/>
          </a:prstGeom>
          <a:noFill/>
          <a:ln w="47625">
            <a:solidFill>
              <a:srgbClr val="FFFF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40" name="Rectangle 53"/>
          <p:cNvSpPr>
            <a:spLocks noChangeArrowheads="1"/>
          </p:cNvSpPr>
          <p:nvPr/>
        </p:nvSpPr>
        <p:spPr bwMode="auto">
          <a:xfrm>
            <a:off x="1096963" y="441325"/>
            <a:ext cx="5507037" cy="1241425"/>
          </a:xfrm>
          <a:prstGeom prst="rect">
            <a:avLst/>
          </a:prstGeom>
          <a:noFill/>
          <a:ln w="12700" cap="rnd">
            <a:solidFill>
              <a:srgbClr val="B3B3B3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4341" name="Rectangle 54"/>
          <p:cNvSpPr>
            <a:spLocks noChangeArrowheads="1"/>
          </p:cNvSpPr>
          <p:nvPr/>
        </p:nvSpPr>
        <p:spPr bwMode="auto">
          <a:xfrm>
            <a:off x="6797675" y="441325"/>
            <a:ext cx="2017713" cy="1241425"/>
          </a:xfrm>
          <a:prstGeom prst="rect">
            <a:avLst/>
          </a:prstGeom>
          <a:noFill/>
          <a:ln w="12700" cap="rnd">
            <a:solidFill>
              <a:srgbClr val="B3B3B3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4342" name="Rectangle 56"/>
          <p:cNvSpPr>
            <a:spLocks noChangeArrowheads="1"/>
          </p:cNvSpPr>
          <p:nvPr/>
        </p:nvSpPr>
        <p:spPr bwMode="auto">
          <a:xfrm>
            <a:off x="257175" y="3248025"/>
            <a:ext cx="2722563" cy="1325563"/>
          </a:xfrm>
          <a:prstGeom prst="rect">
            <a:avLst/>
          </a:prstGeom>
          <a:noFill/>
          <a:ln w="12700" cap="rnd">
            <a:solidFill>
              <a:srgbClr val="B3B3B3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4343" name="Rectangle 57"/>
          <p:cNvSpPr>
            <a:spLocks noChangeArrowheads="1"/>
          </p:cNvSpPr>
          <p:nvPr/>
        </p:nvSpPr>
        <p:spPr bwMode="auto">
          <a:xfrm>
            <a:off x="3182938" y="3248025"/>
            <a:ext cx="2722562" cy="1325563"/>
          </a:xfrm>
          <a:prstGeom prst="rect">
            <a:avLst/>
          </a:prstGeom>
          <a:noFill/>
          <a:ln w="12700" cap="rnd">
            <a:solidFill>
              <a:srgbClr val="B3B3B3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4344" name="Rectangle 58"/>
          <p:cNvSpPr>
            <a:spLocks noChangeArrowheads="1"/>
          </p:cNvSpPr>
          <p:nvPr/>
        </p:nvSpPr>
        <p:spPr bwMode="auto">
          <a:xfrm>
            <a:off x="6096000" y="3248025"/>
            <a:ext cx="2722563" cy="1325563"/>
          </a:xfrm>
          <a:prstGeom prst="rect">
            <a:avLst/>
          </a:prstGeom>
          <a:noFill/>
          <a:ln w="12700" cap="rnd">
            <a:solidFill>
              <a:srgbClr val="B3B3B3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4345" name="Rectangle 59"/>
          <p:cNvSpPr>
            <a:spLocks noChangeArrowheads="1"/>
          </p:cNvSpPr>
          <p:nvPr/>
        </p:nvSpPr>
        <p:spPr bwMode="auto">
          <a:xfrm>
            <a:off x="7334250" y="3001963"/>
            <a:ext cx="1484313" cy="220662"/>
          </a:xfrm>
          <a:prstGeom prst="rect">
            <a:avLst/>
          </a:prstGeom>
          <a:noFill/>
          <a:ln w="12700" cap="rnd">
            <a:solidFill>
              <a:srgbClr val="B3B3B3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4346" name="Rectangle 60"/>
          <p:cNvSpPr>
            <a:spLocks noChangeArrowheads="1"/>
          </p:cNvSpPr>
          <p:nvPr/>
        </p:nvSpPr>
        <p:spPr bwMode="auto">
          <a:xfrm>
            <a:off x="7940675" y="4846638"/>
            <a:ext cx="877888" cy="1706562"/>
          </a:xfrm>
          <a:prstGeom prst="rect">
            <a:avLst/>
          </a:prstGeom>
          <a:noFill/>
          <a:ln w="12700" cap="rnd">
            <a:solidFill>
              <a:srgbClr val="B3B3B3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4347" name="Rectangle 61"/>
          <p:cNvSpPr>
            <a:spLocks noChangeArrowheads="1"/>
          </p:cNvSpPr>
          <p:nvPr/>
        </p:nvSpPr>
        <p:spPr bwMode="auto">
          <a:xfrm>
            <a:off x="7018338" y="4846638"/>
            <a:ext cx="877887" cy="1706562"/>
          </a:xfrm>
          <a:prstGeom prst="rect">
            <a:avLst/>
          </a:prstGeom>
          <a:noFill/>
          <a:ln w="12700" cap="rnd">
            <a:solidFill>
              <a:srgbClr val="B3B3B3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4348" name="Rectangle 62"/>
          <p:cNvSpPr>
            <a:spLocks noChangeArrowheads="1"/>
          </p:cNvSpPr>
          <p:nvPr/>
        </p:nvSpPr>
        <p:spPr bwMode="auto">
          <a:xfrm>
            <a:off x="6096000" y="4846638"/>
            <a:ext cx="877888" cy="1706562"/>
          </a:xfrm>
          <a:prstGeom prst="rect">
            <a:avLst/>
          </a:prstGeom>
          <a:noFill/>
          <a:ln w="12700" cap="rnd">
            <a:solidFill>
              <a:srgbClr val="B3B3B3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4349" name="Rectangle 63"/>
          <p:cNvSpPr>
            <a:spLocks noChangeArrowheads="1"/>
          </p:cNvSpPr>
          <p:nvPr/>
        </p:nvSpPr>
        <p:spPr bwMode="auto">
          <a:xfrm>
            <a:off x="5021263" y="4846638"/>
            <a:ext cx="877887" cy="1706562"/>
          </a:xfrm>
          <a:prstGeom prst="rect">
            <a:avLst/>
          </a:prstGeom>
          <a:noFill/>
          <a:ln w="12700" cap="rnd">
            <a:solidFill>
              <a:srgbClr val="B3B3B3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4350" name="Rectangle 64"/>
          <p:cNvSpPr>
            <a:spLocks noChangeArrowheads="1"/>
          </p:cNvSpPr>
          <p:nvPr/>
        </p:nvSpPr>
        <p:spPr bwMode="auto">
          <a:xfrm>
            <a:off x="4098925" y="4846638"/>
            <a:ext cx="877888" cy="1706562"/>
          </a:xfrm>
          <a:prstGeom prst="rect">
            <a:avLst/>
          </a:prstGeom>
          <a:noFill/>
          <a:ln w="12700" cap="rnd">
            <a:solidFill>
              <a:srgbClr val="B3B3B3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4351" name="Rectangle 65"/>
          <p:cNvSpPr>
            <a:spLocks noChangeArrowheads="1"/>
          </p:cNvSpPr>
          <p:nvPr/>
        </p:nvSpPr>
        <p:spPr bwMode="auto">
          <a:xfrm>
            <a:off x="3176588" y="4846638"/>
            <a:ext cx="877887" cy="1706562"/>
          </a:xfrm>
          <a:prstGeom prst="rect">
            <a:avLst/>
          </a:prstGeom>
          <a:noFill/>
          <a:ln w="12700" cap="rnd">
            <a:solidFill>
              <a:srgbClr val="B3B3B3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4352" name="Rectangle 66"/>
          <p:cNvSpPr>
            <a:spLocks noChangeArrowheads="1"/>
          </p:cNvSpPr>
          <p:nvPr/>
        </p:nvSpPr>
        <p:spPr bwMode="auto">
          <a:xfrm>
            <a:off x="2101850" y="4846638"/>
            <a:ext cx="877888" cy="1706562"/>
          </a:xfrm>
          <a:prstGeom prst="rect">
            <a:avLst/>
          </a:prstGeom>
          <a:noFill/>
          <a:ln w="12700" cap="rnd">
            <a:solidFill>
              <a:srgbClr val="B3B3B3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4353" name="Rectangle 67"/>
          <p:cNvSpPr>
            <a:spLocks noChangeArrowheads="1"/>
          </p:cNvSpPr>
          <p:nvPr/>
        </p:nvSpPr>
        <p:spPr bwMode="auto">
          <a:xfrm>
            <a:off x="1179513" y="4846638"/>
            <a:ext cx="877887" cy="1706562"/>
          </a:xfrm>
          <a:prstGeom prst="rect">
            <a:avLst/>
          </a:prstGeom>
          <a:noFill/>
          <a:ln w="12700" cap="rnd">
            <a:solidFill>
              <a:srgbClr val="B3B3B3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4354" name="Rectangle 68"/>
          <p:cNvSpPr>
            <a:spLocks noChangeArrowheads="1"/>
          </p:cNvSpPr>
          <p:nvPr/>
        </p:nvSpPr>
        <p:spPr bwMode="auto">
          <a:xfrm>
            <a:off x="257175" y="4846638"/>
            <a:ext cx="877888" cy="1706562"/>
          </a:xfrm>
          <a:prstGeom prst="rect">
            <a:avLst/>
          </a:prstGeom>
          <a:noFill/>
          <a:ln w="12700" cap="rnd">
            <a:solidFill>
              <a:srgbClr val="B3B3B3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4355" name="Rectangle 69"/>
          <p:cNvSpPr>
            <a:spLocks noChangeArrowheads="1"/>
          </p:cNvSpPr>
          <p:nvPr/>
        </p:nvSpPr>
        <p:spPr bwMode="auto">
          <a:xfrm>
            <a:off x="1212850" y="508000"/>
            <a:ext cx="5340350" cy="136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r>
              <a:rPr lang="en-US" sz="900" b="1">
                <a:solidFill>
                  <a:srgbClr val="000000"/>
                </a:solidFill>
              </a:rPr>
              <a:t>Audience:</a:t>
            </a:r>
            <a:endParaRPr lang="en-US"/>
          </a:p>
        </p:txBody>
      </p:sp>
      <p:sp>
        <p:nvSpPr>
          <p:cNvPr id="14356" name="Rectangle 70"/>
          <p:cNvSpPr>
            <a:spLocks noChangeArrowheads="1"/>
          </p:cNvSpPr>
          <p:nvPr/>
        </p:nvSpPr>
        <p:spPr bwMode="auto">
          <a:xfrm>
            <a:off x="1212850" y="796925"/>
            <a:ext cx="5340350" cy="136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r>
              <a:rPr lang="en-US" sz="900" b="1">
                <a:solidFill>
                  <a:srgbClr val="000000"/>
                </a:solidFill>
              </a:rPr>
              <a:t>Situation:</a:t>
            </a:r>
            <a:endParaRPr lang="en-US"/>
          </a:p>
        </p:txBody>
      </p:sp>
      <p:sp>
        <p:nvSpPr>
          <p:cNvPr id="14357" name="Rectangle 71"/>
          <p:cNvSpPr>
            <a:spLocks noChangeArrowheads="1"/>
          </p:cNvSpPr>
          <p:nvPr/>
        </p:nvSpPr>
        <p:spPr bwMode="auto">
          <a:xfrm>
            <a:off x="1212850" y="1087438"/>
            <a:ext cx="5340350" cy="136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r>
              <a:rPr lang="en-US" sz="900" b="1">
                <a:solidFill>
                  <a:srgbClr val="000000"/>
                </a:solidFill>
              </a:rPr>
              <a:t>Complication:</a:t>
            </a:r>
            <a:endParaRPr lang="en-US"/>
          </a:p>
        </p:txBody>
      </p:sp>
      <p:sp>
        <p:nvSpPr>
          <p:cNvPr id="14358" name="Rectangle 72"/>
          <p:cNvSpPr>
            <a:spLocks noChangeArrowheads="1"/>
          </p:cNvSpPr>
          <p:nvPr/>
        </p:nvSpPr>
        <p:spPr bwMode="auto">
          <a:xfrm>
            <a:off x="1212850" y="1376363"/>
            <a:ext cx="5340350" cy="136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r>
              <a:rPr lang="en-US" sz="900" b="1">
                <a:solidFill>
                  <a:srgbClr val="000000"/>
                </a:solidFill>
              </a:rPr>
              <a:t>Question:</a:t>
            </a:r>
            <a:endParaRPr lang="en-US"/>
          </a:p>
        </p:txBody>
      </p:sp>
      <p:sp>
        <p:nvSpPr>
          <p:cNvPr id="14359" name="Rectangle 73"/>
          <p:cNvSpPr>
            <a:spLocks noChangeArrowheads="1"/>
          </p:cNvSpPr>
          <p:nvPr/>
        </p:nvSpPr>
        <p:spPr bwMode="auto">
          <a:xfrm>
            <a:off x="6902450" y="522288"/>
            <a:ext cx="1784350" cy="136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r>
              <a:rPr lang="en-US" sz="900" b="1">
                <a:solidFill>
                  <a:srgbClr val="000000"/>
                </a:solidFill>
              </a:rPr>
              <a:t>Next steps:</a:t>
            </a:r>
            <a:endParaRPr lang="en-US"/>
          </a:p>
        </p:txBody>
      </p:sp>
      <p:sp>
        <p:nvSpPr>
          <p:cNvPr id="14360" name="Rectangle 74"/>
          <p:cNvSpPr>
            <a:spLocks noChangeArrowheads="1"/>
          </p:cNvSpPr>
          <p:nvPr/>
        </p:nvSpPr>
        <p:spPr bwMode="auto">
          <a:xfrm>
            <a:off x="254000" y="4703763"/>
            <a:ext cx="808038" cy="122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800" b="1">
                <a:solidFill>
                  <a:srgbClr val="C0C0C0"/>
                </a:solidFill>
              </a:rPr>
              <a:t>Further question</a:t>
            </a:r>
            <a:endParaRPr lang="en-US"/>
          </a:p>
        </p:txBody>
      </p:sp>
      <p:sp>
        <p:nvSpPr>
          <p:cNvPr id="14361" name="Rectangle 75"/>
          <p:cNvSpPr>
            <a:spLocks noChangeArrowheads="1"/>
          </p:cNvSpPr>
          <p:nvPr/>
        </p:nvSpPr>
        <p:spPr bwMode="auto">
          <a:xfrm>
            <a:off x="3167063" y="4703763"/>
            <a:ext cx="808037" cy="122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800" b="1">
                <a:solidFill>
                  <a:srgbClr val="C0C0C0"/>
                </a:solidFill>
              </a:rPr>
              <a:t>Further question</a:t>
            </a:r>
            <a:endParaRPr lang="en-US"/>
          </a:p>
        </p:txBody>
      </p:sp>
      <p:sp>
        <p:nvSpPr>
          <p:cNvPr id="14362" name="Rectangle 76"/>
          <p:cNvSpPr>
            <a:spLocks noChangeArrowheads="1"/>
          </p:cNvSpPr>
          <p:nvPr/>
        </p:nvSpPr>
        <p:spPr bwMode="auto">
          <a:xfrm>
            <a:off x="6086475" y="4703763"/>
            <a:ext cx="808038" cy="122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800" b="1">
                <a:solidFill>
                  <a:srgbClr val="C0C0C0"/>
                </a:solidFill>
              </a:rPr>
              <a:t>Further question</a:t>
            </a:r>
            <a:endParaRPr lang="en-US"/>
          </a:p>
        </p:txBody>
      </p:sp>
      <p:sp>
        <p:nvSpPr>
          <p:cNvPr id="14363" name="Rectangle 77"/>
          <p:cNvSpPr>
            <a:spLocks noChangeArrowheads="1"/>
          </p:cNvSpPr>
          <p:nvPr/>
        </p:nvSpPr>
        <p:spPr bwMode="auto">
          <a:xfrm>
            <a:off x="1419225" y="3105150"/>
            <a:ext cx="2376488" cy="122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800" b="1">
                <a:solidFill>
                  <a:srgbClr val="C0C0C0"/>
                </a:solidFill>
              </a:rPr>
              <a:t>Use inductive, deductive or abductive reasoning </a:t>
            </a:r>
            <a:endParaRPr lang="en-US"/>
          </a:p>
        </p:txBody>
      </p:sp>
      <p:grpSp>
        <p:nvGrpSpPr>
          <p:cNvPr id="14364" name="Group 85"/>
          <p:cNvGrpSpPr>
            <a:grpSpLocks/>
          </p:cNvGrpSpPr>
          <p:nvPr/>
        </p:nvGrpSpPr>
        <p:grpSpPr bwMode="auto">
          <a:xfrm>
            <a:off x="52388" y="3248025"/>
            <a:ext cx="160337" cy="1325563"/>
            <a:chOff x="33" y="1902"/>
            <a:chExt cx="101" cy="835"/>
          </a:xfrm>
        </p:grpSpPr>
        <p:sp>
          <p:nvSpPr>
            <p:cNvPr id="14415" name="Rectangle 83"/>
            <p:cNvSpPr>
              <a:spLocks noChangeArrowheads="1"/>
            </p:cNvSpPr>
            <p:nvPr/>
          </p:nvSpPr>
          <p:spPr bwMode="auto">
            <a:xfrm>
              <a:off x="33" y="1902"/>
              <a:ext cx="101" cy="835"/>
            </a:xfrm>
            <a:prstGeom prst="rect">
              <a:avLst/>
            </a:prstGeom>
            <a:solidFill>
              <a:srgbClr val="DDDDD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da-DK"/>
            </a:p>
          </p:txBody>
        </p:sp>
        <p:sp>
          <p:nvSpPr>
            <p:cNvPr id="14416" name="Rectangle 84"/>
            <p:cNvSpPr>
              <a:spLocks noChangeArrowheads="1"/>
            </p:cNvSpPr>
            <p:nvPr/>
          </p:nvSpPr>
          <p:spPr bwMode="auto">
            <a:xfrm>
              <a:off x="33" y="1902"/>
              <a:ext cx="101" cy="835"/>
            </a:xfrm>
            <a:prstGeom prst="rect">
              <a:avLst/>
            </a:prstGeom>
            <a:noFill/>
            <a:ln w="12700" cap="rnd">
              <a:solidFill>
                <a:srgbClr val="DDDDDD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da-DK"/>
            </a:p>
          </p:txBody>
        </p:sp>
      </p:grpSp>
      <p:grpSp>
        <p:nvGrpSpPr>
          <p:cNvPr id="14365" name="Group 110"/>
          <p:cNvGrpSpPr>
            <a:grpSpLocks/>
          </p:cNvGrpSpPr>
          <p:nvPr/>
        </p:nvGrpSpPr>
        <p:grpSpPr bwMode="auto">
          <a:xfrm>
            <a:off x="8867775" y="434975"/>
            <a:ext cx="161925" cy="2124075"/>
            <a:chOff x="5586" y="130"/>
            <a:chExt cx="102" cy="1338"/>
          </a:xfrm>
        </p:grpSpPr>
        <p:sp>
          <p:nvSpPr>
            <p:cNvPr id="14413" name="Rectangle 108"/>
            <p:cNvSpPr>
              <a:spLocks noChangeArrowheads="1"/>
            </p:cNvSpPr>
            <p:nvPr/>
          </p:nvSpPr>
          <p:spPr bwMode="auto">
            <a:xfrm>
              <a:off x="5586" y="130"/>
              <a:ext cx="102" cy="1338"/>
            </a:xfrm>
            <a:prstGeom prst="rect">
              <a:avLst/>
            </a:prstGeom>
            <a:solidFill>
              <a:srgbClr val="DDDDD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da-DK"/>
            </a:p>
          </p:txBody>
        </p:sp>
        <p:sp>
          <p:nvSpPr>
            <p:cNvPr id="14414" name="Rectangle 109"/>
            <p:cNvSpPr>
              <a:spLocks noChangeArrowheads="1"/>
            </p:cNvSpPr>
            <p:nvPr/>
          </p:nvSpPr>
          <p:spPr bwMode="auto">
            <a:xfrm>
              <a:off x="5586" y="130"/>
              <a:ext cx="102" cy="1338"/>
            </a:xfrm>
            <a:prstGeom prst="rect">
              <a:avLst/>
            </a:prstGeom>
            <a:noFill/>
            <a:ln w="12700" cap="rnd">
              <a:solidFill>
                <a:srgbClr val="DDDDDD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da-DK"/>
            </a:p>
          </p:txBody>
        </p:sp>
      </p:grpSp>
      <p:sp>
        <p:nvSpPr>
          <p:cNvPr id="14366" name="Rectangle 111"/>
          <p:cNvSpPr>
            <a:spLocks noChangeArrowheads="1"/>
          </p:cNvSpPr>
          <p:nvPr/>
        </p:nvSpPr>
        <p:spPr bwMode="auto">
          <a:xfrm>
            <a:off x="8936038" y="735013"/>
            <a:ext cx="28575" cy="122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800" b="1">
                <a:solidFill>
                  <a:srgbClr val="000000"/>
                </a:solidFill>
              </a:rPr>
              <a:t>i</a:t>
            </a:r>
            <a:endParaRPr lang="en-US"/>
          </a:p>
        </p:txBody>
      </p:sp>
      <p:sp>
        <p:nvSpPr>
          <p:cNvPr id="14367" name="Rectangle 112"/>
          <p:cNvSpPr>
            <a:spLocks noChangeArrowheads="1"/>
          </p:cNvSpPr>
          <p:nvPr/>
        </p:nvSpPr>
        <p:spPr bwMode="auto">
          <a:xfrm>
            <a:off x="8916988" y="860425"/>
            <a:ext cx="61912" cy="122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800" b="1">
                <a:solidFill>
                  <a:srgbClr val="000000"/>
                </a:solidFill>
              </a:rPr>
              <a:t>n</a:t>
            </a:r>
            <a:endParaRPr lang="en-US"/>
          </a:p>
        </p:txBody>
      </p:sp>
      <p:sp>
        <p:nvSpPr>
          <p:cNvPr id="14368" name="Rectangle 113"/>
          <p:cNvSpPr>
            <a:spLocks noChangeArrowheads="1"/>
          </p:cNvSpPr>
          <p:nvPr/>
        </p:nvSpPr>
        <p:spPr bwMode="auto">
          <a:xfrm>
            <a:off x="8932863" y="987425"/>
            <a:ext cx="33337" cy="122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800" b="1">
                <a:solidFill>
                  <a:srgbClr val="000000"/>
                </a:solidFill>
              </a:rPr>
              <a:t>t</a:t>
            </a:r>
            <a:endParaRPr lang="en-US"/>
          </a:p>
        </p:txBody>
      </p:sp>
      <p:sp>
        <p:nvSpPr>
          <p:cNvPr id="14369" name="Rectangle 114"/>
          <p:cNvSpPr>
            <a:spLocks noChangeArrowheads="1"/>
          </p:cNvSpPr>
          <p:nvPr/>
        </p:nvSpPr>
        <p:spPr bwMode="auto">
          <a:xfrm>
            <a:off x="8929688" y="1114425"/>
            <a:ext cx="39687" cy="122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800" b="1">
                <a:solidFill>
                  <a:srgbClr val="000000"/>
                </a:solidFill>
              </a:rPr>
              <a:t>r</a:t>
            </a:r>
            <a:endParaRPr lang="en-US"/>
          </a:p>
        </p:txBody>
      </p:sp>
      <p:sp>
        <p:nvSpPr>
          <p:cNvPr id="14370" name="Rectangle 115"/>
          <p:cNvSpPr>
            <a:spLocks noChangeArrowheads="1"/>
          </p:cNvSpPr>
          <p:nvPr/>
        </p:nvSpPr>
        <p:spPr bwMode="auto">
          <a:xfrm>
            <a:off x="8916988" y="1239838"/>
            <a:ext cx="61912" cy="122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800" b="1">
                <a:solidFill>
                  <a:srgbClr val="000000"/>
                </a:solidFill>
              </a:rPr>
              <a:t>o</a:t>
            </a:r>
            <a:endParaRPr lang="en-US"/>
          </a:p>
        </p:txBody>
      </p:sp>
      <p:sp>
        <p:nvSpPr>
          <p:cNvPr id="14371" name="Rectangle 116"/>
          <p:cNvSpPr>
            <a:spLocks noChangeArrowheads="1"/>
          </p:cNvSpPr>
          <p:nvPr/>
        </p:nvSpPr>
        <p:spPr bwMode="auto">
          <a:xfrm>
            <a:off x="8916988" y="1366838"/>
            <a:ext cx="61912" cy="122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800" b="1">
                <a:solidFill>
                  <a:srgbClr val="000000"/>
                </a:solidFill>
              </a:rPr>
              <a:t>d</a:t>
            </a:r>
            <a:endParaRPr lang="en-US"/>
          </a:p>
        </p:txBody>
      </p:sp>
      <p:sp>
        <p:nvSpPr>
          <p:cNvPr id="14372" name="Rectangle 117"/>
          <p:cNvSpPr>
            <a:spLocks noChangeArrowheads="1"/>
          </p:cNvSpPr>
          <p:nvPr/>
        </p:nvSpPr>
        <p:spPr bwMode="auto">
          <a:xfrm>
            <a:off x="8916988" y="1492250"/>
            <a:ext cx="61912" cy="122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800" b="1">
                <a:solidFill>
                  <a:srgbClr val="000000"/>
                </a:solidFill>
              </a:rPr>
              <a:t>u</a:t>
            </a:r>
            <a:endParaRPr lang="en-US"/>
          </a:p>
        </p:txBody>
      </p:sp>
      <p:sp>
        <p:nvSpPr>
          <p:cNvPr id="14373" name="Rectangle 118"/>
          <p:cNvSpPr>
            <a:spLocks noChangeArrowheads="1"/>
          </p:cNvSpPr>
          <p:nvPr/>
        </p:nvSpPr>
        <p:spPr bwMode="auto">
          <a:xfrm>
            <a:off x="8920163" y="1619250"/>
            <a:ext cx="57150" cy="122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800" b="1">
                <a:solidFill>
                  <a:srgbClr val="000000"/>
                </a:solidFill>
              </a:rPr>
              <a:t>c</a:t>
            </a:r>
            <a:endParaRPr lang="en-US"/>
          </a:p>
        </p:txBody>
      </p:sp>
      <p:sp>
        <p:nvSpPr>
          <p:cNvPr id="14374" name="Rectangle 119"/>
          <p:cNvSpPr>
            <a:spLocks noChangeArrowheads="1"/>
          </p:cNvSpPr>
          <p:nvPr/>
        </p:nvSpPr>
        <p:spPr bwMode="auto">
          <a:xfrm>
            <a:off x="8932863" y="1746250"/>
            <a:ext cx="33337" cy="122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800" b="1">
                <a:solidFill>
                  <a:srgbClr val="000000"/>
                </a:solidFill>
              </a:rPr>
              <a:t>t</a:t>
            </a:r>
            <a:endParaRPr lang="en-US"/>
          </a:p>
        </p:txBody>
      </p:sp>
      <p:sp>
        <p:nvSpPr>
          <p:cNvPr id="14375" name="Rectangle 120"/>
          <p:cNvSpPr>
            <a:spLocks noChangeArrowheads="1"/>
          </p:cNvSpPr>
          <p:nvPr/>
        </p:nvSpPr>
        <p:spPr bwMode="auto">
          <a:xfrm>
            <a:off x="8936038" y="1871663"/>
            <a:ext cx="28575" cy="122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800" b="1">
                <a:solidFill>
                  <a:srgbClr val="000000"/>
                </a:solidFill>
              </a:rPr>
              <a:t>i</a:t>
            </a:r>
            <a:endParaRPr lang="en-US"/>
          </a:p>
        </p:txBody>
      </p:sp>
      <p:sp>
        <p:nvSpPr>
          <p:cNvPr id="14376" name="Rectangle 121"/>
          <p:cNvSpPr>
            <a:spLocks noChangeArrowheads="1"/>
          </p:cNvSpPr>
          <p:nvPr/>
        </p:nvSpPr>
        <p:spPr bwMode="auto">
          <a:xfrm>
            <a:off x="8916988" y="1998663"/>
            <a:ext cx="61912" cy="122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800" b="1">
                <a:solidFill>
                  <a:srgbClr val="000000"/>
                </a:solidFill>
              </a:rPr>
              <a:t>o</a:t>
            </a:r>
            <a:endParaRPr lang="en-US"/>
          </a:p>
        </p:txBody>
      </p:sp>
      <p:sp>
        <p:nvSpPr>
          <p:cNvPr id="14377" name="Rectangle 122"/>
          <p:cNvSpPr>
            <a:spLocks noChangeArrowheads="1"/>
          </p:cNvSpPr>
          <p:nvPr/>
        </p:nvSpPr>
        <p:spPr bwMode="auto">
          <a:xfrm>
            <a:off x="8916988" y="2124075"/>
            <a:ext cx="61912" cy="122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800" b="1">
                <a:solidFill>
                  <a:srgbClr val="000000"/>
                </a:solidFill>
              </a:rPr>
              <a:t>n</a:t>
            </a:r>
            <a:endParaRPr lang="en-US"/>
          </a:p>
        </p:txBody>
      </p:sp>
      <p:grpSp>
        <p:nvGrpSpPr>
          <p:cNvPr id="14378" name="Group 125"/>
          <p:cNvGrpSpPr>
            <a:grpSpLocks/>
          </p:cNvGrpSpPr>
          <p:nvPr/>
        </p:nvGrpSpPr>
        <p:grpSpPr bwMode="auto">
          <a:xfrm>
            <a:off x="8763000" y="4876800"/>
            <a:ext cx="266700" cy="1600200"/>
            <a:chOff x="5586" y="3471"/>
            <a:chExt cx="102" cy="383"/>
          </a:xfrm>
        </p:grpSpPr>
        <p:sp>
          <p:nvSpPr>
            <p:cNvPr id="14411" name="Rectangle 123"/>
            <p:cNvSpPr>
              <a:spLocks noChangeArrowheads="1"/>
            </p:cNvSpPr>
            <p:nvPr/>
          </p:nvSpPr>
          <p:spPr bwMode="auto">
            <a:xfrm>
              <a:off x="5586" y="3471"/>
              <a:ext cx="102" cy="383"/>
            </a:xfrm>
            <a:prstGeom prst="rect">
              <a:avLst/>
            </a:prstGeom>
            <a:solidFill>
              <a:srgbClr val="DDDDD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da-DK"/>
            </a:p>
          </p:txBody>
        </p:sp>
        <p:sp>
          <p:nvSpPr>
            <p:cNvPr id="14412" name="Rectangle 124"/>
            <p:cNvSpPr>
              <a:spLocks noChangeArrowheads="1"/>
            </p:cNvSpPr>
            <p:nvPr/>
          </p:nvSpPr>
          <p:spPr bwMode="auto">
            <a:xfrm>
              <a:off x="5586" y="3471"/>
              <a:ext cx="102" cy="383"/>
            </a:xfrm>
            <a:prstGeom prst="rect">
              <a:avLst/>
            </a:prstGeom>
            <a:noFill/>
            <a:ln w="12700" cap="rnd">
              <a:solidFill>
                <a:srgbClr val="DDDDDD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da-DK"/>
            </a:p>
          </p:txBody>
        </p:sp>
      </p:grpSp>
      <p:sp>
        <p:nvSpPr>
          <p:cNvPr id="14379" name="Rectangle 126"/>
          <p:cNvSpPr>
            <a:spLocks noChangeArrowheads="1"/>
          </p:cNvSpPr>
          <p:nvPr/>
        </p:nvSpPr>
        <p:spPr bwMode="auto">
          <a:xfrm>
            <a:off x="8932863" y="4876800"/>
            <a:ext cx="33337" cy="122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800" b="1">
                <a:solidFill>
                  <a:srgbClr val="000000"/>
                </a:solidFill>
              </a:rPr>
              <a:t>f</a:t>
            </a:r>
            <a:endParaRPr lang="en-US"/>
          </a:p>
        </p:txBody>
      </p:sp>
      <p:sp>
        <p:nvSpPr>
          <p:cNvPr id="14380" name="Rectangle 127"/>
          <p:cNvSpPr>
            <a:spLocks noChangeArrowheads="1"/>
          </p:cNvSpPr>
          <p:nvPr/>
        </p:nvSpPr>
        <p:spPr bwMode="auto">
          <a:xfrm>
            <a:off x="8920163" y="4997450"/>
            <a:ext cx="57150" cy="122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800" b="1">
                <a:solidFill>
                  <a:srgbClr val="000000"/>
                </a:solidFill>
              </a:rPr>
              <a:t>a</a:t>
            </a:r>
            <a:endParaRPr lang="en-US"/>
          </a:p>
        </p:txBody>
      </p:sp>
      <p:sp>
        <p:nvSpPr>
          <p:cNvPr id="14381" name="Rectangle 128"/>
          <p:cNvSpPr>
            <a:spLocks noChangeArrowheads="1"/>
          </p:cNvSpPr>
          <p:nvPr/>
        </p:nvSpPr>
        <p:spPr bwMode="auto">
          <a:xfrm>
            <a:off x="8920163" y="5118100"/>
            <a:ext cx="57150" cy="122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800" b="1">
                <a:solidFill>
                  <a:srgbClr val="000000"/>
                </a:solidFill>
              </a:rPr>
              <a:t>c</a:t>
            </a:r>
            <a:endParaRPr lang="en-US"/>
          </a:p>
        </p:txBody>
      </p:sp>
      <p:sp>
        <p:nvSpPr>
          <p:cNvPr id="14382" name="Rectangle 129"/>
          <p:cNvSpPr>
            <a:spLocks noChangeArrowheads="1"/>
          </p:cNvSpPr>
          <p:nvPr/>
        </p:nvSpPr>
        <p:spPr bwMode="auto">
          <a:xfrm>
            <a:off x="8932863" y="5238750"/>
            <a:ext cx="33337" cy="122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800" b="1">
                <a:solidFill>
                  <a:srgbClr val="000000"/>
                </a:solidFill>
              </a:rPr>
              <a:t>t</a:t>
            </a:r>
            <a:endParaRPr lang="en-US"/>
          </a:p>
        </p:txBody>
      </p:sp>
      <p:sp>
        <p:nvSpPr>
          <p:cNvPr id="14383" name="Rectangle 130"/>
          <p:cNvSpPr>
            <a:spLocks noChangeArrowheads="1"/>
          </p:cNvSpPr>
          <p:nvPr/>
        </p:nvSpPr>
        <p:spPr bwMode="auto">
          <a:xfrm>
            <a:off x="8920163" y="5359400"/>
            <a:ext cx="57150" cy="122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800" b="1">
                <a:solidFill>
                  <a:srgbClr val="000000"/>
                </a:solidFill>
              </a:rPr>
              <a:t>s</a:t>
            </a:r>
            <a:endParaRPr lang="en-US"/>
          </a:p>
        </p:txBody>
      </p:sp>
      <p:sp>
        <p:nvSpPr>
          <p:cNvPr id="14384" name="Rectangle 134"/>
          <p:cNvSpPr>
            <a:spLocks noChangeArrowheads="1"/>
          </p:cNvSpPr>
          <p:nvPr/>
        </p:nvSpPr>
        <p:spPr bwMode="auto">
          <a:xfrm>
            <a:off x="457200" y="1920875"/>
            <a:ext cx="6705600" cy="168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r>
              <a:rPr lang="en-US" sz="1100" b="1">
                <a:solidFill>
                  <a:srgbClr val="000000"/>
                </a:solidFill>
              </a:rPr>
              <a:t>			(ANSWER) SINGLE MINDED MESSAGE</a:t>
            </a:r>
            <a:endParaRPr lang="en-US"/>
          </a:p>
        </p:txBody>
      </p:sp>
      <p:grpSp>
        <p:nvGrpSpPr>
          <p:cNvPr id="14385" name="Group 140"/>
          <p:cNvGrpSpPr>
            <a:grpSpLocks/>
          </p:cNvGrpSpPr>
          <p:nvPr/>
        </p:nvGrpSpPr>
        <p:grpSpPr bwMode="auto">
          <a:xfrm>
            <a:off x="1449388" y="4622800"/>
            <a:ext cx="352425" cy="141288"/>
            <a:chOff x="913" y="2768"/>
            <a:chExt cx="222" cy="89"/>
          </a:xfrm>
        </p:grpSpPr>
        <p:sp>
          <p:nvSpPr>
            <p:cNvPr id="14409" name="Freeform 138"/>
            <p:cNvSpPr>
              <a:spLocks/>
            </p:cNvSpPr>
            <p:nvPr/>
          </p:nvSpPr>
          <p:spPr bwMode="auto">
            <a:xfrm>
              <a:off x="913" y="2768"/>
              <a:ext cx="222" cy="89"/>
            </a:xfrm>
            <a:custGeom>
              <a:avLst/>
              <a:gdLst>
                <a:gd name="T0" fmla="*/ 0 w 222"/>
                <a:gd name="T1" fmla="*/ 0 h 89"/>
                <a:gd name="T2" fmla="*/ 222 w 222"/>
                <a:gd name="T3" fmla="*/ 0 h 89"/>
                <a:gd name="T4" fmla="*/ 111 w 222"/>
                <a:gd name="T5" fmla="*/ 89 h 89"/>
                <a:gd name="T6" fmla="*/ 0 w 222"/>
                <a:gd name="T7" fmla="*/ 0 h 89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22"/>
                <a:gd name="T13" fmla="*/ 0 h 89"/>
                <a:gd name="T14" fmla="*/ 222 w 222"/>
                <a:gd name="T15" fmla="*/ 89 h 89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22" h="89">
                  <a:moveTo>
                    <a:pt x="0" y="0"/>
                  </a:moveTo>
                  <a:lnTo>
                    <a:pt x="222" y="0"/>
                  </a:lnTo>
                  <a:lnTo>
                    <a:pt x="111" y="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FF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410" name="Freeform 139"/>
            <p:cNvSpPr>
              <a:spLocks/>
            </p:cNvSpPr>
            <p:nvPr/>
          </p:nvSpPr>
          <p:spPr bwMode="auto">
            <a:xfrm>
              <a:off x="913" y="2768"/>
              <a:ext cx="222" cy="89"/>
            </a:xfrm>
            <a:custGeom>
              <a:avLst/>
              <a:gdLst>
                <a:gd name="T0" fmla="*/ 0 w 222"/>
                <a:gd name="T1" fmla="*/ 0 h 89"/>
                <a:gd name="T2" fmla="*/ 222 w 222"/>
                <a:gd name="T3" fmla="*/ 0 h 89"/>
                <a:gd name="T4" fmla="*/ 111 w 222"/>
                <a:gd name="T5" fmla="*/ 89 h 89"/>
                <a:gd name="T6" fmla="*/ 0 w 222"/>
                <a:gd name="T7" fmla="*/ 0 h 89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22"/>
                <a:gd name="T13" fmla="*/ 0 h 89"/>
                <a:gd name="T14" fmla="*/ 222 w 222"/>
                <a:gd name="T15" fmla="*/ 89 h 89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22" h="89">
                  <a:moveTo>
                    <a:pt x="0" y="0"/>
                  </a:moveTo>
                  <a:lnTo>
                    <a:pt x="222" y="0"/>
                  </a:lnTo>
                  <a:lnTo>
                    <a:pt x="111" y="89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9525" cap="rnd">
              <a:solidFill>
                <a:srgbClr val="00FFCC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4386" name="Group 143"/>
          <p:cNvGrpSpPr>
            <a:grpSpLocks/>
          </p:cNvGrpSpPr>
          <p:nvPr/>
        </p:nvGrpSpPr>
        <p:grpSpPr bwMode="auto">
          <a:xfrm>
            <a:off x="7299325" y="4622800"/>
            <a:ext cx="352425" cy="141288"/>
            <a:chOff x="4598" y="2768"/>
            <a:chExt cx="222" cy="89"/>
          </a:xfrm>
        </p:grpSpPr>
        <p:sp>
          <p:nvSpPr>
            <p:cNvPr id="14407" name="Freeform 141"/>
            <p:cNvSpPr>
              <a:spLocks/>
            </p:cNvSpPr>
            <p:nvPr/>
          </p:nvSpPr>
          <p:spPr bwMode="auto">
            <a:xfrm>
              <a:off x="4598" y="2768"/>
              <a:ext cx="222" cy="89"/>
            </a:xfrm>
            <a:custGeom>
              <a:avLst/>
              <a:gdLst>
                <a:gd name="T0" fmla="*/ 0 w 222"/>
                <a:gd name="T1" fmla="*/ 0 h 89"/>
                <a:gd name="T2" fmla="*/ 222 w 222"/>
                <a:gd name="T3" fmla="*/ 0 h 89"/>
                <a:gd name="T4" fmla="*/ 111 w 222"/>
                <a:gd name="T5" fmla="*/ 89 h 89"/>
                <a:gd name="T6" fmla="*/ 0 w 222"/>
                <a:gd name="T7" fmla="*/ 0 h 89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22"/>
                <a:gd name="T13" fmla="*/ 0 h 89"/>
                <a:gd name="T14" fmla="*/ 222 w 222"/>
                <a:gd name="T15" fmla="*/ 89 h 89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22" h="89">
                  <a:moveTo>
                    <a:pt x="0" y="0"/>
                  </a:moveTo>
                  <a:lnTo>
                    <a:pt x="222" y="0"/>
                  </a:lnTo>
                  <a:lnTo>
                    <a:pt x="111" y="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FF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408" name="Freeform 142"/>
            <p:cNvSpPr>
              <a:spLocks/>
            </p:cNvSpPr>
            <p:nvPr/>
          </p:nvSpPr>
          <p:spPr bwMode="auto">
            <a:xfrm>
              <a:off x="4598" y="2768"/>
              <a:ext cx="222" cy="89"/>
            </a:xfrm>
            <a:custGeom>
              <a:avLst/>
              <a:gdLst>
                <a:gd name="T0" fmla="*/ 0 w 222"/>
                <a:gd name="T1" fmla="*/ 0 h 89"/>
                <a:gd name="T2" fmla="*/ 222 w 222"/>
                <a:gd name="T3" fmla="*/ 0 h 89"/>
                <a:gd name="T4" fmla="*/ 111 w 222"/>
                <a:gd name="T5" fmla="*/ 89 h 89"/>
                <a:gd name="T6" fmla="*/ 0 w 222"/>
                <a:gd name="T7" fmla="*/ 0 h 89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22"/>
                <a:gd name="T13" fmla="*/ 0 h 89"/>
                <a:gd name="T14" fmla="*/ 222 w 222"/>
                <a:gd name="T15" fmla="*/ 89 h 89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22" h="89">
                  <a:moveTo>
                    <a:pt x="0" y="0"/>
                  </a:moveTo>
                  <a:lnTo>
                    <a:pt x="222" y="0"/>
                  </a:lnTo>
                  <a:lnTo>
                    <a:pt x="111" y="89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9525" cap="rnd">
              <a:solidFill>
                <a:srgbClr val="00FFCC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4387" name="Group 146"/>
          <p:cNvGrpSpPr>
            <a:grpSpLocks/>
          </p:cNvGrpSpPr>
          <p:nvPr/>
        </p:nvGrpSpPr>
        <p:grpSpPr bwMode="auto">
          <a:xfrm>
            <a:off x="4338638" y="4622800"/>
            <a:ext cx="352425" cy="141288"/>
            <a:chOff x="2733" y="2768"/>
            <a:chExt cx="222" cy="89"/>
          </a:xfrm>
        </p:grpSpPr>
        <p:sp>
          <p:nvSpPr>
            <p:cNvPr id="14405" name="Freeform 144"/>
            <p:cNvSpPr>
              <a:spLocks/>
            </p:cNvSpPr>
            <p:nvPr/>
          </p:nvSpPr>
          <p:spPr bwMode="auto">
            <a:xfrm>
              <a:off x="2733" y="2768"/>
              <a:ext cx="222" cy="89"/>
            </a:xfrm>
            <a:custGeom>
              <a:avLst/>
              <a:gdLst>
                <a:gd name="T0" fmla="*/ 0 w 222"/>
                <a:gd name="T1" fmla="*/ 0 h 89"/>
                <a:gd name="T2" fmla="*/ 222 w 222"/>
                <a:gd name="T3" fmla="*/ 0 h 89"/>
                <a:gd name="T4" fmla="*/ 111 w 222"/>
                <a:gd name="T5" fmla="*/ 89 h 89"/>
                <a:gd name="T6" fmla="*/ 0 w 222"/>
                <a:gd name="T7" fmla="*/ 0 h 89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22"/>
                <a:gd name="T13" fmla="*/ 0 h 89"/>
                <a:gd name="T14" fmla="*/ 222 w 222"/>
                <a:gd name="T15" fmla="*/ 89 h 89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22" h="89">
                  <a:moveTo>
                    <a:pt x="0" y="0"/>
                  </a:moveTo>
                  <a:lnTo>
                    <a:pt x="222" y="0"/>
                  </a:lnTo>
                  <a:lnTo>
                    <a:pt x="111" y="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FF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406" name="Freeform 145"/>
            <p:cNvSpPr>
              <a:spLocks/>
            </p:cNvSpPr>
            <p:nvPr/>
          </p:nvSpPr>
          <p:spPr bwMode="auto">
            <a:xfrm>
              <a:off x="2733" y="2768"/>
              <a:ext cx="222" cy="89"/>
            </a:xfrm>
            <a:custGeom>
              <a:avLst/>
              <a:gdLst>
                <a:gd name="T0" fmla="*/ 0 w 222"/>
                <a:gd name="T1" fmla="*/ 0 h 89"/>
                <a:gd name="T2" fmla="*/ 222 w 222"/>
                <a:gd name="T3" fmla="*/ 0 h 89"/>
                <a:gd name="T4" fmla="*/ 111 w 222"/>
                <a:gd name="T5" fmla="*/ 89 h 89"/>
                <a:gd name="T6" fmla="*/ 0 w 222"/>
                <a:gd name="T7" fmla="*/ 0 h 89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22"/>
                <a:gd name="T13" fmla="*/ 0 h 89"/>
                <a:gd name="T14" fmla="*/ 222 w 222"/>
                <a:gd name="T15" fmla="*/ 89 h 89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22" h="89">
                  <a:moveTo>
                    <a:pt x="0" y="0"/>
                  </a:moveTo>
                  <a:lnTo>
                    <a:pt x="222" y="0"/>
                  </a:lnTo>
                  <a:lnTo>
                    <a:pt x="111" y="89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9525" cap="rnd">
              <a:solidFill>
                <a:srgbClr val="00FFCC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4388" name="Group 149"/>
          <p:cNvGrpSpPr>
            <a:grpSpLocks/>
          </p:cNvGrpSpPr>
          <p:nvPr/>
        </p:nvGrpSpPr>
        <p:grpSpPr bwMode="auto">
          <a:xfrm>
            <a:off x="7723188" y="1709738"/>
            <a:ext cx="352425" cy="141287"/>
            <a:chOff x="4865" y="933"/>
            <a:chExt cx="222" cy="89"/>
          </a:xfrm>
        </p:grpSpPr>
        <p:sp>
          <p:nvSpPr>
            <p:cNvPr id="14403" name="Freeform 147"/>
            <p:cNvSpPr>
              <a:spLocks/>
            </p:cNvSpPr>
            <p:nvPr/>
          </p:nvSpPr>
          <p:spPr bwMode="auto">
            <a:xfrm>
              <a:off x="4865" y="933"/>
              <a:ext cx="222" cy="89"/>
            </a:xfrm>
            <a:custGeom>
              <a:avLst/>
              <a:gdLst>
                <a:gd name="T0" fmla="*/ 222 w 222"/>
                <a:gd name="T1" fmla="*/ 89 h 89"/>
                <a:gd name="T2" fmla="*/ 0 w 222"/>
                <a:gd name="T3" fmla="*/ 89 h 89"/>
                <a:gd name="T4" fmla="*/ 111 w 222"/>
                <a:gd name="T5" fmla="*/ 0 h 89"/>
                <a:gd name="T6" fmla="*/ 222 w 222"/>
                <a:gd name="T7" fmla="*/ 89 h 89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22"/>
                <a:gd name="T13" fmla="*/ 0 h 89"/>
                <a:gd name="T14" fmla="*/ 222 w 222"/>
                <a:gd name="T15" fmla="*/ 89 h 89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22" h="89">
                  <a:moveTo>
                    <a:pt x="222" y="89"/>
                  </a:moveTo>
                  <a:lnTo>
                    <a:pt x="0" y="89"/>
                  </a:lnTo>
                  <a:lnTo>
                    <a:pt x="111" y="0"/>
                  </a:lnTo>
                  <a:lnTo>
                    <a:pt x="222" y="89"/>
                  </a:lnTo>
                  <a:close/>
                </a:path>
              </a:pathLst>
            </a:custGeom>
            <a:solidFill>
              <a:srgbClr val="00FF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404" name="Freeform 148"/>
            <p:cNvSpPr>
              <a:spLocks/>
            </p:cNvSpPr>
            <p:nvPr/>
          </p:nvSpPr>
          <p:spPr bwMode="auto">
            <a:xfrm>
              <a:off x="4865" y="933"/>
              <a:ext cx="222" cy="89"/>
            </a:xfrm>
            <a:custGeom>
              <a:avLst/>
              <a:gdLst>
                <a:gd name="T0" fmla="*/ 222 w 222"/>
                <a:gd name="T1" fmla="*/ 89 h 89"/>
                <a:gd name="T2" fmla="*/ 0 w 222"/>
                <a:gd name="T3" fmla="*/ 89 h 89"/>
                <a:gd name="T4" fmla="*/ 111 w 222"/>
                <a:gd name="T5" fmla="*/ 0 h 89"/>
                <a:gd name="T6" fmla="*/ 222 w 222"/>
                <a:gd name="T7" fmla="*/ 89 h 89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22"/>
                <a:gd name="T13" fmla="*/ 0 h 89"/>
                <a:gd name="T14" fmla="*/ 222 w 222"/>
                <a:gd name="T15" fmla="*/ 89 h 89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22" h="89">
                  <a:moveTo>
                    <a:pt x="222" y="89"/>
                  </a:moveTo>
                  <a:lnTo>
                    <a:pt x="0" y="89"/>
                  </a:lnTo>
                  <a:lnTo>
                    <a:pt x="111" y="0"/>
                  </a:lnTo>
                  <a:lnTo>
                    <a:pt x="222" y="89"/>
                  </a:lnTo>
                  <a:close/>
                </a:path>
              </a:pathLst>
            </a:custGeom>
            <a:noFill/>
            <a:ln w="9525" cap="rnd">
              <a:solidFill>
                <a:srgbClr val="00FFCC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4389" name="Group 152"/>
          <p:cNvGrpSpPr>
            <a:grpSpLocks/>
          </p:cNvGrpSpPr>
          <p:nvPr/>
        </p:nvGrpSpPr>
        <p:grpSpPr bwMode="auto">
          <a:xfrm>
            <a:off x="4362450" y="3071813"/>
            <a:ext cx="352425" cy="141287"/>
            <a:chOff x="2748" y="1791"/>
            <a:chExt cx="222" cy="89"/>
          </a:xfrm>
        </p:grpSpPr>
        <p:sp>
          <p:nvSpPr>
            <p:cNvPr id="14401" name="Freeform 150"/>
            <p:cNvSpPr>
              <a:spLocks/>
            </p:cNvSpPr>
            <p:nvPr/>
          </p:nvSpPr>
          <p:spPr bwMode="auto">
            <a:xfrm>
              <a:off x="2748" y="1791"/>
              <a:ext cx="222" cy="89"/>
            </a:xfrm>
            <a:custGeom>
              <a:avLst/>
              <a:gdLst>
                <a:gd name="T0" fmla="*/ 0 w 222"/>
                <a:gd name="T1" fmla="*/ 0 h 89"/>
                <a:gd name="T2" fmla="*/ 222 w 222"/>
                <a:gd name="T3" fmla="*/ 0 h 89"/>
                <a:gd name="T4" fmla="*/ 111 w 222"/>
                <a:gd name="T5" fmla="*/ 89 h 89"/>
                <a:gd name="T6" fmla="*/ 0 w 222"/>
                <a:gd name="T7" fmla="*/ 0 h 89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22"/>
                <a:gd name="T13" fmla="*/ 0 h 89"/>
                <a:gd name="T14" fmla="*/ 222 w 222"/>
                <a:gd name="T15" fmla="*/ 89 h 89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22" h="89">
                  <a:moveTo>
                    <a:pt x="0" y="0"/>
                  </a:moveTo>
                  <a:lnTo>
                    <a:pt x="222" y="0"/>
                  </a:lnTo>
                  <a:lnTo>
                    <a:pt x="111" y="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FF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402" name="Freeform 151"/>
            <p:cNvSpPr>
              <a:spLocks/>
            </p:cNvSpPr>
            <p:nvPr/>
          </p:nvSpPr>
          <p:spPr bwMode="auto">
            <a:xfrm>
              <a:off x="2748" y="1791"/>
              <a:ext cx="222" cy="89"/>
            </a:xfrm>
            <a:custGeom>
              <a:avLst/>
              <a:gdLst>
                <a:gd name="T0" fmla="*/ 0 w 222"/>
                <a:gd name="T1" fmla="*/ 0 h 89"/>
                <a:gd name="T2" fmla="*/ 222 w 222"/>
                <a:gd name="T3" fmla="*/ 0 h 89"/>
                <a:gd name="T4" fmla="*/ 111 w 222"/>
                <a:gd name="T5" fmla="*/ 89 h 89"/>
                <a:gd name="T6" fmla="*/ 0 w 222"/>
                <a:gd name="T7" fmla="*/ 0 h 89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22"/>
                <a:gd name="T13" fmla="*/ 0 h 89"/>
                <a:gd name="T14" fmla="*/ 222 w 222"/>
                <a:gd name="T15" fmla="*/ 89 h 89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22" h="89">
                  <a:moveTo>
                    <a:pt x="0" y="0"/>
                  </a:moveTo>
                  <a:lnTo>
                    <a:pt x="222" y="0"/>
                  </a:lnTo>
                  <a:lnTo>
                    <a:pt x="111" y="89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9525" cap="rnd">
              <a:solidFill>
                <a:srgbClr val="00FFCC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4390" name="Group 155"/>
          <p:cNvGrpSpPr>
            <a:grpSpLocks/>
          </p:cNvGrpSpPr>
          <p:nvPr/>
        </p:nvGrpSpPr>
        <p:grpSpPr bwMode="auto">
          <a:xfrm>
            <a:off x="4338638" y="1709738"/>
            <a:ext cx="352425" cy="141287"/>
            <a:chOff x="2733" y="933"/>
            <a:chExt cx="222" cy="89"/>
          </a:xfrm>
        </p:grpSpPr>
        <p:sp>
          <p:nvSpPr>
            <p:cNvPr id="14399" name="Freeform 153"/>
            <p:cNvSpPr>
              <a:spLocks/>
            </p:cNvSpPr>
            <p:nvPr/>
          </p:nvSpPr>
          <p:spPr bwMode="auto">
            <a:xfrm>
              <a:off x="2733" y="933"/>
              <a:ext cx="222" cy="89"/>
            </a:xfrm>
            <a:custGeom>
              <a:avLst/>
              <a:gdLst>
                <a:gd name="T0" fmla="*/ 0 w 222"/>
                <a:gd name="T1" fmla="*/ 0 h 89"/>
                <a:gd name="T2" fmla="*/ 222 w 222"/>
                <a:gd name="T3" fmla="*/ 0 h 89"/>
                <a:gd name="T4" fmla="*/ 111 w 222"/>
                <a:gd name="T5" fmla="*/ 89 h 89"/>
                <a:gd name="T6" fmla="*/ 0 w 222"/>
                <a:gd name="T7" fmla="*/ 0 h 89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22"/>
                <a:gd name="T13" fmla="*/ 0 h 89"/>
                <a:gd name="T14" fmla="*/ 222 w 222"/>
                <a:gd name="T15" fmla="*/ 89 h 89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22" h="89">
                  <a:moveTo>
                    <a:pt x="0" y="0"/>
                  </a:moveTo>
                  <a:lnTo>
                    <a:pt x="222" y="0"/>
                  </a:lnTo>
                  <a:lnTo>
                    <a:pt x="111" y="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FF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400" name="Freeform 154"/>
            <p:cNvSpPr>
              <a:spLocks/>
            </p:cNvSpPr>
            <p:nvPr/>
          </p:nvSpPr>
          <p:spPr bwMode="auto">
            <a:xfrm>
              <a:off x="2733" y="933"/>
              <a:ext cx="222" cy="89"/>
            </a:xfrm>
            <a:custGeom>
              <a:avLst/>
              <a:gdLst>
                <a:gd name="T0" fmla="*/ 0 w 222"/>
                <a:gd name="T1" fmla="*/ 0 h 89"/>
                <a:gd name="T2" fmla="*/ 222 w 222"/>
                <a:gd name="T3" fmla="*/ 0 h 89"/>
                <a:gd name="T4" fmla="*/ 111 w 222"/>
                <a:gd name="T5" fmla="*/ 89 h 89"/>
                <a:gd name="T6" fmla="*/ 0 w 222"/>
                <a:gd name="T7" fmla="*/ 0 h 89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22"/>
                <a:gd name="T13" fmla="*/ 0 h 89"/>
                <a:gd name="T14" fmla="*/ 222 w 222"/>
                <a:gd name="T15" fmla="*/ 89 h 89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22" h="89">
                  <a:moveTo>
                    <a:pt x="0" y="0"/>
                  </a:moveTo>
                  <a:lnTo>
                    <a:pt x="222" y="0"/>
                  </a:lnTo>
                  <a:lnTo>
                    <a:pt x="111" y="89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9525" cap="rnd">
              <a:solidFill>
                <a:srgbClr val="00FFCC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4391" name="Rectangle 156"/>
          <p:cNvSpPr>
            <a:spLocks noChangeArrowheads="1"/>
          </p:cNvSpPr>
          <p:nvPr/>
        </p:nvSpPr>
        <p:spPr bwMode="auto">
          <a:xfrm>
            <a:off x="463550" y="1874838"/>
            <a:ext cx="6765925" cy="1103312"/>
          </a:xfrm>
          <a:prstGeom prst="rect">
            <a:avLst/>
          </a:prstGeom>
          <a:noFill/>
          <a:ln w="12700" cap="rnd">
            <a:solidFill>
              <a:srgbClr val="B3B3B3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4392" name="Text Box 157"/>
          <p:cNvSpPr txBox="1">
            <a:spLocks noChangeArrowheads="1"/>
          </p:cNvSpPr>
          <p:nvPr/>
        </p:nvSpPr>
        <p:spPr bwMode="auto">
          <a:xfrm>
            <a:off x="0" y="3200400"/>
            <a:ext cx="228600" cy="1381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600">
                <a:latin typeface="Verdana" charset="0"/>
              </a:rPr>
              <a:t>core Arguments</a:t>
            </a:r>
          </a:p>
        </p:txBody>
      </p:sp>
      <p:sp>
        <p:nvSpPr>
          <p:cNvPr id="14393" name="Rectangle 158"/>
          <p:cNvSpPr>
            <a:spLocks noChangeArrowheads="1"/>
          </p:cNvSpPr>
          <p:nvPr/>
        </p:nvSpPr>
        <p:spPr bwMode="auto">
          <a:xfrm>
            <a:off x="5033963" y="3105150"/>
            <a:ext cx="2257425" cy="122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800" b="1">
                <a:solidFill>
                  <a:srgbClr val="C0C0C0"/>
                </a:solidFill>
              </a:rPr>
              <a:t>Implied question e.g Why, In What Way? How?</a:t>
            </a:r>
            <a:endParaRPr lang="en-US"/>
          </a:p>
        </p:txBody>
      </p:sp>
      <p:sp>
        <p:nvSpPr>
          <p:cNvPr id="14394" name="Line 160"/>
          <p:cNvSpPr>
            <a:spLocks noChangeShapeType="1"/>
          </p:cNvSpPr>
          <p:nvPr/>
        </p:nvSpPr>
        <p:spPr bwMode="auto">
          <a:xfrm>
            <a:off x="1114425" y="685800"/>
            <a:ext cx="5486400" cy="0"/>
          </a:xfrm>
          <a:prstGeom prst="line">
            <a:avLst/>
          </a:prstGeom>
          <a:noFill/>
          <a:ln w="12700" cap="rnd">
            <a:solidFill>
              <a:srgbClr val="B3B3B3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14395" name="Picture 81" descr="NotaBene logo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" y="381000"/>
            <a:ext cx="952500" cy="952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96" name="TextBox 83"/>
          <p:cNvSpPr txBox="1">
            <a:spLocks noChangeArrowheads="1"/>
          </p:cNvSpPr>
          <p:nvPr/>
        </p:nvSpPr>
        <p:spPr bwMode="auto">
          <a:xfrm>
            <a:off x="0" y="1371600"/>
            <a:ext cx="1371600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800">
                <a:solidFill>
                  <a:srgbClr val="3366FF"/>
                </a:solidFill>
              </a:rPr>
              <a:t>www.nota-bene.com</a:t>
            </a:r>
          </a:p>
        </p:txBody>
      </p:sp>
      <p:sp>
        <p:nvSpPr>
          <p:cNvPr id="14397" name="Rectangle 54"/>
          <p:cNvSpPr>
            <a:spLocks noChangeArrowheads="1"/>
          </p:cNvSpPr>
          <p:nvPr/>
        </p:nvSpPr>
        <p:spPr bwMode="auto">
          <a:xfrm>
            <a:off x="7269163" y="1905000"/>
            <a:ext cx="1570037" cy="990600"/>
          </a:xfrm>
          <a:prstGeom prst="rect">
            <a:avLst/>
          </a:prstGeom>
          <a:noFill/>
          <a:ln w="12700" cap="rnd">
            <a:solidFill>
              <a:srgbClr val="B3B3B3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4398" name="Rectangle 73"/>
          <p:cNvSpPr>
            <a:spLocks noChangeArrowheads="1"/>
          </p:cNvSpPr>
          <p:nvPr/>
        </p:nvSpPr>
        <p:spPr bwMode="auto">
          <a:xfrm>
            <a:off x="7343775" y="1985963"/>
            <a:ext cx="1482725" cy="138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r>
              <a:rPr lang="en-US" sz="900" b="1">
                <a:solidFill>
                  <a:srgbClr val="000000"/>
                </a:solidFill>
              </a:rPr>
              <a:t>Risk: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752438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60</Words>
  <Application>Microsoft Macintosh PowerPoint</Application>
  <PresentationFormat>On-screen Show (4:3)</PresentationFormat>
  <Paragraphs>32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L. H. H.</dc:creator>
  <cp:lastModifiedBy>L. H. H.</cp:lastModifiedBy>
  <cp:revision>1</cp:revision>
  <dcterms:created xsi:type="dcterms:W3CDTF">2013-02-27T08:28:08Z</dcterms:created>
  <dcterms:modified xsi:type="dcterms:W3CDTF">2013-02-27T08:28:45Z</dcterms:modified>
</cp:coreProperties>
</file>